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6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3046664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873852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>
                <a:solidFill>
                  <a:srgbClr val="194431"/>
                </a:solidFill>
                <a:latin typeface="Book Antiqua"/>
              </a:rPr>
              <a:pPr/>
              <a:t>‹#›</a:t>
            </a:fld>
            <a:endParaRPr lang="en-US">
              <a:solidFill>
                <a:srgbClr val="194431"/>
              </a:solidFill>
              <a:latin typeface="Book Antiqua"/>
            </a:endParaRP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64845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3183378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472607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77014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99040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619798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03938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259968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1770056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1323294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>
                <a:solidFill>
                  <a:srgbClr val="194431"/>
                </a:solidFill>
                <a:latin typeface="Book Antiqua"/>
              </a:rPr>
              <a:pPr/>
              <a:t>‹#›</a:t>
            </a:fld>
            <a:endParaRPr lang="en-US">
              <a:solidFill>
                <a:srgbClr val="194431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185233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defTabSz="914400"/>
            <a:fld id="{03CEC41E-48BD-4881-B6FF-D82EEBBCD904}" type="datetimeFigureOut">
              <a:rPr lang="en-US" smtClean="0">
                <a:solidFill>
                  <a:prstClr val="white"/>
                </a:solidFill>
                <a:latin typeface="Book Antiqua"/>
              </a:rPr>
              <a:pPr defTabSz="914400"/>
              <a:t>5/16/12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defTabSz="914400"/>
            <a:endParaRPr lang="en-US">
              <a:solidFill>
                <a:prstClr val="white"/>
              </a:solidFill>
              <a:latin typeface="Book Antiqu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defTabSz="914400"/>
            <a:fld id="{459A5F39-4CE7-434C-A5CB-50A363451602}" type="slidenum">
              <a:rPr lang="en-US" smtClean="0">
                <a:solidFill>
                  <a:prstClr val="white"/>
                </a:solidFill>
                <a:latin typeface="Book Antiqua"/>
              </a:rPr>
              <a:pPr defTabSz="914400"/>
              <a:t>‹#›</a:t>
            </a:fld>
            <a:endParaRPr lang="en-US">
              <a:solidFill>
                <a:prstClr val="white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80826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91" y="2833222"/>
            <a:ext cx="7196328" cy="1855006"/>
          </a:xfrm>
        </p:spPr>
        <p:txBody>
          <a:bodyPr/>
          <a:lstStyle/>
          <a:p>
            <a:r>
              <a:rPr lang="en-US" dirty="0" smtClean="0"/>
              <a:t>Ocelot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91" y="4688227"/>
            <a:ext cx="7196328" cy="987552"/>
          </a:xfrm>
        </p:spPr>
        <p:txBody>
          <a:bodyPr/>
          <a:lstStyle/>
          <a:p>
            <a:r>
              <a:rPr lang="en-US" dirty="0" err="1" smtClean="0"/>
              <a:t>Fabián</a:t>
            </a:r>
            <a:r>
              <a:rPr lang="en-US" dirty="0" smtClean="0"/>
              <a:t> Herrera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7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Ocelot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131" b="8131"/>
          <a:stretch>
            <a:fillRect/>
          </a:stretch>
        </p:blipFill>
        <p:spPr>
          <a:xfrm>
            <a:off x="191538" y="1839136"/>
            <a:ext cx="8795468" cy="4832192"/>
          </a:xfrm>
        </p:spPr>
      </p:pic>
    </p:spTree>
    <p:extLst>
      <p:ext uri="{BB962C8B-B14F-4D97-AF65-F5344CB8AC3E}">
        <p14:creationId xmlns:p14="http://schemas.microsoft.com/office/powerpoint/2010/main" val="3239413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Scientific name: </a:t>
            </a:r>
            <a:r>
              <a:rPr lang="en-US" dirty="0" err="1" smtClean="0"/>
              <a:t>Leopardus</a:t>
            </a:r>
            <a:r>
              <a:rPr lang="en-US" dirty="0" smtClean="0"/>
              <a:t> </a:t>
            </a:r>
            <a:r>
              <a:rPr lang="en-US" dirty="0" err="1" smtClean="0"/>
              <a:t>pardalis</a:t>
            </a:r>
            <a:endParaRPr lang="en-US" dirty="0" smtClean="0"/>
          </a:p>
          <a:p>
            <a:r>
              <a:rPr lang="en-US" dirty="0" smtClean="0"/>
              <a:t>Habitat: South America, Central America and Mexico</a:t>
            </a:r>
          </a:p>
          <a:p>
            <a:r>
              <a:rPr lang="en-US" dirty="0" smtClean="0"/>
              <a:t>Habitat: Tropical, dry, thorn forests, mangrove swamps and savannas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19182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Ocelot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65" b="13365"/>
          <a:stretch>
            <a:fillRect/>
          </a:stretch>
        </p:blipFill>
        <p:spPr>
          <a:xfrm>
            <a:off x="348874" y="1842132"/>
            <a:ext cx="8688399" cy="4773369"/>
          </a:xfrm>
        </p:spPr>
      </p:pic>
    </p:spTree>
    <p:extLst>
      <p:ext uri="{BB962C8B-B14F-4D97-AF65-F5344CB8AC3E}">
        <p14:creationId xmlns:p14="http://schemas.microsoft.com/office/powerpoint/2010/main" val="3785845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Ocelot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Threats: Humans, habitat loss, dogs</a:t>
            </a:r>
          </a:p>
          <a:p>
            <a:r>
              <a:rPr lang="en-US" dirty="0" smtClean="0"/>
              <a:t>Measures to save it: biological corridors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75" y="3645361"/>
            <a:ext cx="4523762" cy="282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76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</Words>
  <Application>Microsoft Macintosh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Habitat</vt:lpstr>
      <vt:lpstr>Ocelot</vt:lpstr>
      <vt:lpstr>Ocelot</vt:lpstr>
      <vt:lpstr>Ocelot</vt:lpstr>
      <vt:lpstr>Ocelot</vt:lpstr>
      <vt:lpstr>Ocelot</vt:lpstr>
    </vt:vector>
  </TitlesOfParts>
  <Company>fherrera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Ocelot</dc:title>
  <dc:creator>Fabian Herrera</dc:creator>
  <cp:lastModifiedBy>Fabian Herrera</cp:lastModifiedBy>
  <cp:revision>1</cp:revision>
  <dcterms:created xsi:type="dcterms:W3CDTF">2012-05-17T00:16:29Z</dcterms:created>
  <dcterms:modified xsi:type="dcterms:W3CDTF">2012-05-17T00:17:51Z</dcterms:modified>
</cp:coreProperties>
</file>